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93" r:id="rId4"/>
    <p:sldId id="277" r:id="rId5"/>
    <p:sldId id="279" r:id="rId6"/>
    <p:sldId id="28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exteriér, obloha, osoba&#10;&#10;Popis byl vytvořen automaticky">
            <a:extLst>
              <a:ext uri="{FF2B5EF4-FFF2-40B4-BE49-F238E27FC236}">
                <a16:creationId xmlns:a16="http://schemas.microsoft.com/office/drawing/2014/main" id="{38DBEA35-53AA-460E-89A5-76E4CAF7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4977" r="7353" b="8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35CB0C-13DE-4C78-BCD1-40308BBB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1D04D80-825F-4FD7-B71E-50512383893C}"/>
              </a:ext>
            </a:extLst>
          </p:cNvPr>
          <p:cNvSpPr txBox="1"/>
          <p:nvPr/>
        </p:nvSpPr>
        <p:spPr>
          <a:xfrm>
            <a:off x="3972232" y="733747"/>
            <a:ext cx="424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Bezpečné pohraničí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705DAD-4E7F-43B3-8497-704C8E3AF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3" y="2487760"/>
            <a:ext cx="708142" cy="4721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CC291A-EC3F-44D9-A299-1C0A2B8BB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256" y="2602975"/>
            <a:ext cx="709571" cy="4721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6CA817-DFF9-46CD-AABD-1FF68A547B07}"/>
              </a:ext>
            </a:extLst>
          </p:cNvPr>
          <p:cNvSpPr txBox="1"/>
          <p:nvPr/>
        </p:nvSpPr>
        <p:spPr>
          <a:xfrm>
            <a:off x="162412" y="3618727"/>
            <a:ext cx="52552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Libereckého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Pardubického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Olomouckého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Moravskoslezského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Hasičský záchranný sbor Královéhradeckého kraje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FBA2B3-20E8-448E-99EA-82DA069F90DA}"/>
              </a:ext>
            </a:extLst>
          </p:cNvPr>
          <p:cNvSpPr txBox="1"/>
          <p:nvPr/>
        </p:nvSpPr>
        <p:spPr>
          <a:xfrm>
            <a:off x="6541675" y="3618727"/>
            <a:ext cx="5487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Komenda Wojewódzka Państwowej Straży Pożarnej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- w Opolu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- w Katowicach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- we Wrocławiu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A20917-7936-4473-8C90-D79C123FDB9B}"/>
              </a:ext>
            </a:extLst>
          </p:cNvPr>
          <p:cNvSpPr txBox="1"/>
          <p:nvPr/>
        </p:nvSpPr>
        <p:spPr>
          <a:xfrm>
            <a:off x="3011905" y="1703243"/>
            <a:ext cx="6168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 </a:t>
            </a:r>
          </a:p>
        </p:txBody>
      </p:sp>
    </p:spTree>
    <p:extLst>
      <p:ext uri="{BB962C8B-B14F-4D97-AF65-F5344CB8AC3E}">
        <p14:creationId xmlns:p14="http://schemas.microsoft.com/office/powerpoint/2010/main" val="22548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exteriér, obloha, osoba&#10;&#10;Popis byl vytvořen automaticky">
            <a:extLst>
              <a:ext uri="{FF2B5EF4-FFF2-40B4-BE49-F238E27FC236}">
                <a16:creationId xmlns:a16="http://schemas.microsoft.com/office/drawing/2014/main" id="{38DBEA35-53AA-460E-89A5-76E4CAF7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4977" r="7353" b="8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35CB0C-13DE-4C78-BCD1-40308BBB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144"/>
            <a:ext cx="12192000" cy="11678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219A3C-8035-4991-AD79-6A355B125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82" y="0"/>
            <a:ext cx="8556761" cy="569014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BCFBF64-ABA4-41FE-9AFE-94D13DC30ED8}"/>
              </a:ext>
            </a:extLst>
          </p:cNvPr>
          <p:cNvSpPr txBox="1"/>
          <p:nvPr/>
        </p:nvSpPr>
        <p:spPr>
          <a:xfrm>
            <a:off x="5444196" y="4305148"/>
            <a:ext cx="4979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 CE" panose="020B0604020202020204" pitchFamily="34" charset="0"/>
              </a:rPr>
              <a:t>Sestava kontejnerů, která dovoluje simulovat reálné podmínky při požáru </a:t>
            </a:r>
            <a:br>
              <a:rPr lang="cs-CZ" b="1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 CE" panose="020B0604020202020204" pitchFamily="34" charset="0"/>
              </a:rPr>
            </a:br>
            <a:r>
              <a:rPr lang="cs-CZ" b="1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 CE" panose="020B0604020202020204" pitchFamily="34" charset="0"/>
              </a:rPr>
              <a:t>v uzavřeném prostoru</a:t>
            </a:r>
            <a:r>
              <a:rPr lang="cs-CZ" b="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 CE" panose="020B0604020202020204" pitchFamily="34" charset="0"/>
              </a:rPr>
              <a:t>.</a:t>
            </a:r>
            <a:endParaRPr lang="cs-CZ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exteriér, obloha, osoba&#10;&#10;Popis byl vytvořen automaticky">
            <a:extLst>
              <a:ext uri="{FF2B5EF4-FFF2-40B4-BE49-F238E27FC236}">
                <a16:creationId xmlns:a16="http://schemas.microsoft.com/office/drawing/2014/main" id="{38DBEA35-53AA-460E-89A5-76E4CAF7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4977" r="7353" b="8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35CB0C-13DE-4C78-BCD1-40308BBB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144"/>
            <a:ext cx="12192000" cy="1167855"/>
          </a:xfrm>
          <a:prstGeom prst="rect">
            <a:avLst/>
          </a:prstGeom>
        </p:spPr>
      </p:pic>
      <p:pic>
        <p:nvPicPr>
          <p:cNvPr id="5" name="Obrázek 4" descr="Obsah obrázku text, silnice, nákladní auto, exteriér&#10;&#10;Popis byl vytvořen automaticky">
            <a:extLst>
              <a:ext uri="{FF2B5EF4-FFF2-40B4-BE49-F238E27FC236}">
                <a16:creationId xmlns:a16="http://schemas.microsoft.com/office/drawing/2014/main" id="{17A39DB2-DB04-46A1-94ED-35AF4A56D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34" y="0"/>
            <a:ext cx="10054532" cy="56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exteriér, obloha, osoba&#10;&#10;Popis byl vytvořen automaticky">
            <a:extLst>
              <a:ext uri="{FF2B5EF4-FFF2-40B4-BE49-F238E27FC236}">
                <a16:creationId xmlns:a16="http://schemas.microsoft.com/office/drawing/2014/main" id="{38DBEA35-53AA-460E-89A5-76E4CAF75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4977" r="7353" b="8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35CB0C-13DE-4C78-BCD1-40308BBB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144"/>
            <a:ext cx="12192000" cy="11678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5D2224B-0E36-4B50-8CD0-E061F63F03B9}"/>
              </a:ext>
            </a:extLst>
          </p:cNvPr>
          <p:cNvSpPr txBox="1"/>
          <p:nvPr/>
        </p:nvSpPr>
        <p:spPr>
          <a:xfrm>
            <a:off x="610524" y="831533"/>
            <a:ext cx="10970952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 požárních automobilů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 ks speciální požární techniky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společný informační portál 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60 účastníků výcviku „zásahy s únikem nebezpečných látek“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200 hodin výuky cizího jazyka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230 absolventů kurzu bezpečné jízdy </a:t>
            </a:r>
          </a:p>
          <a:p>
            <a:pPr algn="ctr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mnoho dalších…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9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137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CE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36</cp:revision>
  <dcterms:created xsi:type="dcterms:W3CDTF">2022-01-14T09:36:18Z</dcterms:created>
  <dcterms:modified xsi:type="dcterms:W3CDTF">2022-03-17T09:55:19Z</dcterms:modified>
</cp:coreProperties>
</file>